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7438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154DB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011680"/>
            <a:ext cx="110642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[Video or lesson title]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Practice. Understand. Next. · Edit this slide in PowerPoint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48640" y="60350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54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GraceLearn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154DBB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4114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474381"/>
                </a:solidFill>
              </a:rPr>
              <a:t>Key teaching point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234440"/>
            <a:ext cx="1078992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</a:rPr>
              <a:t>Replace this bullet with your learning objective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</a:rPr>
              <a:t>Use the purple bar layout for lesson segments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</a:rPr>
              <a:t>Export slides as PNG for YouTube if needed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7438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9456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</a:rPr>
              <a:t>GraceLearn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097280" y="3291840"/>
            <a:ext cx="9875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CBD5E1"/>
                </a:solidFill>
              </a:rPr>
              <a:t>Find the gap · Teach it · Prove improvement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200400" y="4754880"/>
            <a:ext cx="5760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4DBB"/>
                </a:solidFill>
              </a:rPr>
              <a:t>graceworkshouse.com/learn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GraceLearn YouTube &amp; teaching deck</dc:title>
  <dc:subject>PptxGenJS Presentation</dc:subject>
  <dc:creator>GraceLearn</dc:creator>
  <cp:lastModifiedBy>GraceLearn</cp:lastModifiedBy>
  <cp:revision>1</cp:revision>
  <dcterms:created xsi:type="dcterms:W3CDTF">2026-10-29T09:58:20Z</dcterms:created>
  <dcterms:modified xsi:type="dcterms:W3CDTF">2026-10-29T09:58:20Z</dcterms:modified>
</cp:coreProperties>
</file>